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598" autoAdjust="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A6C18683-3A94-402E-9DCD-2840727D06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4E4DDAC-2B81-4525-B517-B0EB6FA0B7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B5B50-2AB3-4413-BF02-2CB888E9D046}" type="datetimeFigureOut">
              <a:rPr lang="es-ES" smtClean="0"/>
              <a:t>10/05/2021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C28BDAE-9168-42ED-AC35-6D30A752B3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42A18F1-F761-4D14-834A-6EB719DD3A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C44FD-4B7F-4070-B599-81D7945D5A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63437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FF89E-1997-4D59-9B84-3EBD1ED26E46}" type="datetimeFigureOut">
              <a:rPr lang="es-ES" smtClean="0"/>
              <a:t>10/05/2021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F0DE4-246F-461C-BB4C-71CE6CB88C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58516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ÍTULO PRESENTACIÓN. DIAPOSITIV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440D40-29C3-464E-A906-D4BBB57C615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290438" y="1854201"/>
            <a:ext cx="8377562" cy="1655762"/>
          </a:xfrm>
        </p:spPr>
        <p:txBody>
          <a:bodyPr anchor="b">
            <a:normAutofit/>
          </a:bodyPr>
          <a:lstStyle>
            <a:lvl1pPr algn="ctr">
              <a:defRPr sz="3600" b="1" i="1"/>
            </a:lvl1pPr>
          </a:lstStyle>
          <a:p>
            <a:r>
              <a:rPr lang="es-ES" dirty="0"/>
              <a:t>“Título de la presentación/ponencia”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78A145-0E77-48ED-89E2-7F755027B45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290437" y="3602038"/>
            <a:ext cx="8377562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Nombre completo de </a:t>
            </a:r>
            <a:r>
              <a:rPr lang="es-ES" dirty="0" err="1"/>
              <a:t>lxs</a:t>
            </a:r>
            <a:r>
              <a:rPr lang="es-ES" dirty="0"/>
              <a:t> </a:t>
            </a:r>
            <a:r>
              <a:rPr lang="es-ES" dirty="0" err="1"/>
              <a:t>autorxs</a:t>
            </a:r>
            <a:r>
              <a:rPr lang="es-ES" dirty="0"/>
              <a:t> separados por ;</a:t>
            </a:r>
          </a:p>
          <a:p>
            <a:r>
              <a:rPr lang="es-ES" dirty="0"/>
              <a:t>Ej.: María García </a:t>
            </a:r>
            <a:r>
              <a:rPr lang="es-ES" dirty="0" err="1"/>
              <a:t>García</a:t>
            </a:r>
            <a:r>
              <a:rPr lang="es-ES" dirty="0"/>
              <a:t>; Esteban Martínez </a:t>
            </a:r>
            <a:r>
              <a:rPr lang="es-ES" dirty="0" err="1"/>
              <a:t>Martínez</a:t>
            </a:r>
            <a:r>
              <a:rPr lang="es-ES" dirty="0"/>
              <a:t>; Juan Pérez </a:t>
            </a:r>
            <a:r>
              <a:rPr lang="es-ES" dirty="0" err="1"/>
              <a:t>Pérez</a:t>
            </a:r>
            <a:r>
              <a:rPr lang="es-ES" dirty="0"/>
              <a:t>; Laura Fernández </a:t>
            </a:r>
            <a:r>
              <a:rPr lang="es-ES" dirty="0" err="1"/>
              <a:t>Fernández</a:t>
            </a:r>
            <a:endParaRPr lang="es-E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538401-2D84-4423-AFEF-86A559F6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INGEGRAF 2021</a:t>
            </a:r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84DBC2-4365-43F1-A578-C555F06F9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NOMBRE UNIVERSIDAD AUTORXS</a:t>
            </a:r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914C21-681F-4C0A-9257-E202A62BD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2DD7-C2A1-4609-B928-69CC60C9CB14}" type="slidenum">
              <a:rPr lang="es-ES" smtClean="0"/>
              <a:t>‹Nº›</a:t>
            </a:fld>
            <a:endParaRPr lang="es-ES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037EB77-DDA2-4AE6-9A0D-67612794DF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803"/>
            <a:ext cx="2109124" cy="1518081"/>
          </a:xfrm>
          <a:prstGeom prst="rect">
            <a:avLst/>
          </a:prstGeom>
        </p:spPr>
      </p:pic>
      <p:pic>
        <p:nvPicPr>
          <p:cNvPr id="12" name="Imagen 11" descr="Forma&#10;&#10;Descripción generada automáticamente con confianza media">
            <a:extLst>
              <a:ext uri="{FF2B5EF4-FFF2-40B4-BE49-F238E27FC236}">
                <a16:creationId xmlns:a16="http://schemas.microsoft.com/office/drawing/2014/main" id="{D2EEB012-4F29-47E8-B9D9-F2FCE5A193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25" y="5193343"/>
            <a:ext cx="1852485" cy="654768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04A705BA-DCEF-4B95-8B6C-870B120869D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9" y="2482245"/>
            <a:ext cx="1195518" cy="90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788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2C9A0B-12AD-4270-936C-89E177AE1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5905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4DDE14-0352-4CD5-86F7-1438799CF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6726" y="457200"/>
            <a:ext cx="4368662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18111AA-14D1-4045-B84C-9FEDB1B602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05906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3293D2-0D58-46B5-AE60-E4D5BCCA0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INGEGRAF 2021</a:t>
            </a:r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F9FECD-62BC-4369-A1E6-F113CB3AA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NOMBRE UNIVERSIDAD AUTORXS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6ACDB6-F5D5-4CC7-9346-040BD2794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2DD7-C2A1-4609-B928-69CC60C9CB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205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5A7F48-98BE-40C3-8A42-1094FD754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5927" y="248575"/>
            <a:ext cx="3165345" cy="18653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475A359-3705-4BE7-9ED1-52E86E37DA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42482" y="1257300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E5F30D1-CC94-47C3-8A75-35C2AEACD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498609" y="2339312"/>
            <a:ext cx="3079981" cy="37916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E84B70-4D2D-4ED6-B786-02D8E15EE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INGEGRAF 2021</a:t>
            </a:r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8A43A62-E873-4D9A-9FAF-CED431339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NOMBRE UNIVERSIDAD AUTORXS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A81313-1211-49E8-B0AA-84013412D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2DD7-C2A1-4609-B928-69CC60C9CB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701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NDICE DE CONTENIDOS. DIAPOSITI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2516C41-B57B-4BFE-ADDC-2EEC0ACF7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INGEGRAF 2021</a:t>
            </a:r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CB7FDEC-BEAC-448C-BE44-F9AA91240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NOMBRE UNIVERSIDAD AUTORXS</a:t>
            </a:r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609637B-F52C-4AF0-A7ED-4C7E61C91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2DD7-C2A1-4609-B928-69CC60C9CB14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4C74E7A0-090E-4877-9E78-A05BC7A3E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0438" y="1285875"/>
            <a:ext cx="9063362" cy="4891088"/>
          </a:xfrm>
          <a:solidFill>
            <a:srgbClr val="FFCC66">
              <a:alpha val="54118"/>
            </a:srgbClr>
          </a:solidFill>
        </p:spPr>
        <p:txBody>
          <a:bodyPr/>
          <a:lstStyle>
            <a:lvl1pPr marL="571500" indent="-571500">
              <a:buFont typeface="+mj-lt"/>
              <a:buAutoNum type="romanLcPeriod"/>
              <a:defRPr/>
            </a:lvl1pPr>
            <a:lvl2pPr marL="971550" indent="-514350">
              <a:buFont typeface="+mj-lt"/>
              <a:buAutoNum type="romanLcPeriod"/>
              <a:defRPr/>
            </a:lvl2pPr>
            <a:lvl3pPr marL="1428750" indent="-514350">
              <a:buFont typeface="+mj-lt"/>
              <a:buAutoNum type="romanLcPeriod"/>
              <a:defRPr/>
            </a:lvl3pPr>
            <a:lvl4pPr marL="1771650" indent="-400050">
              <a:buFont typeface="+mj-lt"/>
              <a:buAutoNum type="romanLcPeriod"/>
              <a:defRPr/>
            </a:lvl4pPr>
            <a:lvl5pPr marL="2228850" indent="-400050">
              <a:buFont typeface="+mj-lt"/>
              <a:buAutoNum type="romanLcPeriod"/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5FDC5A6-F6C5-403A-9339-0252B1FC3308}"/>
              </a:ext>
            </a:extLst>
          </p:cNvPr>
          <p:cNvSpPr txBox="1"/>
          <p:nvPr userDrawn="1"/>
        </p:nvSpPr>
        <p:spPr>
          <a:xfrm>
            <a:off x="2290438" y="419100"/>
            <a:ext cx="9063362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4000" dirty="0"/>
              <a:t>ÍNDICE DE CONTENIDO</a:t>
            </a:r>
          </a:p>
        </p:txBody>
      </p:sp>
    </p:spTree>
    <p:extLst>
      <p:ext uri="{BB962C8B-B14F-4D97-AF65-F5344CB8AC3E}">
        <p14:creationId xmlns:p14="http://schemas.microsoft.com/office/powerpoint/2010/main" val="1705604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MEN DEL TRABAJO. DIAPOSITIV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A1C043F-F329-493D-976B-50E6FC9C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INGEGRAF 2021</a:t>
            </a:r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CA555FC-F039-479A-B4ED-D908C2EB5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NOMBRE UNIVERSIDAD AUTORXS</a:t>
            </a:r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EAF104A-E4C7-468E-B399-5DC7E4EC2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2DD7-C2A1-4609-B928-69CC60C9CB14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3DDBC662-9E62-425A-AAE3-3E53EDFA8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0438" y="1238250"/>
            <a:ext cx="9063362" cy="4938713"/>
          </a:xfrm>
          <a:solidFill>
            <a:schemeClr val="accent1">
              <a:lumMod val="50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rgbClr val="FF9933"/>
                </a:solidFill>
              </a:defRPr>
            </a:lvl1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4034057-CE00-43BA-8FCF-23A13B3815AC}"/>
              </a:ext>
            </a:extLst>
          </p:cNvPr>
          <p:cNvSpPr txBox="1"/>
          <p:nvPr userDrawn="1"/>
        </p:nvSpPr>
        <p:spPr>
          <a:xfrm>
            <a:off x="2290438" y="447675"/>
            <a:ext cx="90633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RESUMEN DEL TRABAJO</a:t>
            </a:r>
          </a:p>
        </p:txBody>
      </p:sp>
    </p:spTree>
    <p:extLst>
      <p:ext uri="{BB962C8B-B14F-4D97-AF65-F5344CB8AC3E}">
        <p14:creationId xmlns:p14="http://schemas.microsoft.com/office/powerpoint/2010/main" val="198682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041D0-8305-46E8-8F47-476D98775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F8A822-28F1-4496-BA7D-89542036B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05F75F-113A-4D80-A575-5DE26F18A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INGEGRAF 2021</a:t>
            </a:r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828657-A86D-4DCE-BCA0-0C7B6EC53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NOMBRE UNIVERSIDAD AUTORXS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A25A3B-F43A-4EB8-B54A-1CA1691F3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2DD7-C2A1-4609-B928-69CC60C9CB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3390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8D0D36-767B-4EEF-B24E-4FBBA1161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EB45DA-CA74-4E7A-8409-89B1F69FC5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90438" y="1825625"/>
            <a:ext cx="3729362" cy="435133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B24E307-BCF9-4377-86A6-353A538BA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F7AC2E-A954-479D-96C6-C7C9A4141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INGEGRAF 2021</a:t>
            </a:r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5977A0-2B3C-4E5A-9903-998515DA5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NOMBRE UNIVERSIDAD AUTORXS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10CAD77-83AA-4E93-849D-0794E3C1B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2DD7-C2A1-4609-B928-69CC60C9CB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2525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52E9F7-6247-4ACD-8A25-EE96AD43A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0438" y="365125"/>
            <a:ext cx="9064950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74A57E-E601-4657-A95A-98CFF2EA8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90438" y="1681163"/>
            <a:ext cx="37071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E3C72E-9B23-4553-8B3A-C86F28648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90438" y="2505075"/>
            <a:ext cx="370713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3371000-3697-4A51-B275-9B9260B60F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606F061-411E-41D4-A48D-9840972A77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FCF418-A343-4A72-AAEA-B40899981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INGEGRAF 2021</a:t>
            </a:r>
            <a:endParaRPr lang="es-E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74518D6-96FC-4658-BC29-E356677EB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NOMBRE UNIVERSIDAD AUTORXS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E161345-832F-443E-BE1C-08CC8C603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2DD7-C2A1-4609-B928-69CC60C9CB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463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D03E69-DAC3-47F0-949A-BA126AD99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3B03D93-5B5E-49E6-9C90-BC8E7EEF8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INGEGRAF 2021</a:t>
            </a:r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228FBF8-0FB9-40AB-BC92-C46C7C31F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NOMBRE UNIVERSIDAD AUTORXS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B3F8A96-8310-4311-AA4F-B174DB56C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2DD7-C2A1-4609-B928-69CC60C9CB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221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FIN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3B03D93-5B5E-49E6-9C90-BC8E7EEF8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INGEGRAF 2021</a:t>
            </a:r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228FBF8-0FB9-40AB-BC92-C46C7C31F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NOMBRE UNIVERSIDAD AUTORXS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B3F8A96-8310-4311-AA4F-B174DB56C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2DD7-C2A1-4609-B928-69CC60C9CB14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E2D41A5-D5CF-4AA1-AE81-7FD45BACDF2B}"/>
              </a:ext>
            </a:extLst>
          </p:cNvPr>
          <p:cNvSpPr txBox="1"/>
          <p:nvPr userDrawn="1"/>
        </p:nvSpPr>
        <p:spPr>
          <a:xfrm>
            <a:off x="3552825" y="2782669"/>
            <a:ext cx="6819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solidFill>
                  <a:srgbClr val="FF9933"/>
                </a:solidFill>
              </a:rPr>
              <a:t>INGEGRAF VALENCIA 2021</a:t>
            </a:r>
          </a:p>
        </p:txBody>
      </p:sp>
    </p:spTree>
    <p:extLst>
      <p:ext uri="{BB962C8B-B14F-4D97-AF65-F5344CB8AC3E}">
        <p14:creationId xmlns:p14="http://schemas.microsoft.com/office/powerpoint/2010/main" val="2480823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3B4ABF0-ED3E-481D-8ED0-9E5FB49AE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INGEGRAF 2021</a:t>
            </a:r>
            <a:endParaRPr lang="es-E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2369760-6DF0-421C-8E1F-AF5061305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NOMBRE UNIVERSIDAD AUTORXS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BE7406A-E06C-4DAD-BB89-02D546C81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2DD7-C2A1-4609-B928-69CC60C9CB14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41D62DC7-8CEC-4F18-A4D2-69B5F63D0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0438" y="365125"/>
            <a:ext cx="9063361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FBCE47D0-E3A4-449A-B24E-679B6143E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2954" y="1825625"/>
            <a:ext cx="4020845" cy="435133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7" name="Marcador de posición de imagen 2">
            <a:extLst>
              <a:ext uri="{FF2B5EF4-FFF2-40B4-BE49-F238E27FC236}">
                <a16:creationId xmlns:a16="http://schemas.microsoft.com/office/drawing/2014/main" id="{A410BFCF-ACAC-48BF-8417-E11472BCDE80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2290438" y="2103215"/>
            <a:ext cx="4697658" cy="37517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93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EB7530-672C-4393-A4BF-106F0B65B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0438" y="365125"/>
            <a:ext cx="906336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Título de la diapositiva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1B9F4F-0571-463C-9B2A-7C18BD2E7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90438" y="1825625"/>
            <a:ext cx="90633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9D419C-A4E2-4F66-91AD-A8FC30708B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90438" y="6311900"/>
            <a:ext cx="14862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s-ES" dirty="0"/>
              <a:t>INGEGRAF 2021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081BA6-93DF-4F11-98A0-C21CF199E5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s-ES"/>
              <a:t>NOMBRE UNIVERSIDAD AUTORXS</a:t>
            </a:r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E87748-CA9A-4EC2-9296-19D467F996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fld id="{0D7C2DD7-C2A1-4609-B928-69CC60C9CB14}" type="slidenum">
              <a:rPr lang="es-ES" smtClean="0"/>
              <a:pPr/>
              <a:t>‹Nº›</a:t>
            </a:fld>
            <a:r>
              <a:rPr lang="es-ES" dirty="0"/>
              <a:t> de X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63BEA7E3-96BF-4B4D-8201-A004F8CF3E0C}"/>
              </a:ext>
            </a:extLst>
          </p:cNvPr>
          <p:cNvCxnSpPr/>
          <p:nvPr userDrawn="1"/>
        </p:nvCxnSpPr>
        <p:spPr>
          <a:xfrm>
            <a:off x="2148396" y="365125"/>
            <a:ext cx="0" cy="5724957"/>
          </a:xfrm>
          <a:prstGeom prst="line">
            <a:avLst/>
          </a:prstGeom>
          <a:ln>
            <a:solidFill>
              <a:srgbClr val="FFCC6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3B4BB0A8-5488-425E-8CE8-104D131E677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803"/>
            <a:ext cx="2109124" cy="1518081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082DF34-D734-4222-B6DD-7EF056C9EB1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9" y="2482245"/>
            <a:ext cx="1195518" cy="909863"/>
          </a:xfrm>
          <a:prstGeom prst="rect">
            <a:avLst/>
          </a:prstGeom>
        </p:spPr>
      </p:pic>
      <p:pic>
        <p:nvPicPr>
          <p:cNvPr id="11" name="Imagen 10" descr="Forma&#10;&#10;Descripción generada automáticamente con confianza media">
            <a:extLst>
              <a:ext uri="{FF2B5EF4-FFF2-40B4-BE49-F238E27FC236}">
                <a16:creationId xmlns:a16="http://schemas.microsoft.com/office/drawing/2014/main" id="{965F659D-D55E-4596-B280-C99DF5C18D92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25" y="5193343"/>
            <a:ext cx="1852485" cy="65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24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50" r:id="rId4"/>
    <p:sldLayoutId id="2147483652" r:id="rId5"/>
    <p:sldLayoutId id="2147483653" r:id="rId6"/>
    <p:sldLayoutId id="2147483654" r:id="rId7"/>
    <p:sldLayoutId id="2147483660" r:id="rId8"/>
    <p:sldLayoutId id="2147483655" r:id="rId9"/>
    <p:sldLayoutId id="2147483656" r:id="rId10"/>
    <p:sldLayoutId id="2147483657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E66C0D-223A-4B8D-8FA1-F924BEBC46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325F2E8-F4A3-4AC8-9085-430E5D99F4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69BFFDB-3D65-44A5-A11E-153C6225D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2DD7-C2A1-4609-B928-69CC60C9CB14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7981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1E70C85B-050A-40D9-9B18-F3897A59C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2DD7-C2A1-4609-B928-69CC60C9CB14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964ABF-EE2B-43F5-A18C-04C6DC2AB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7527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78D22084-0CB2-4191-B99F-391AE4341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2DD7-C2A1-4609-B928-69CC60C9CB14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B394A2-C45F-4681-995F-2490E2733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9470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135298A4-D0AA-4B11-A2CA-13BB80457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2DD7-C2A1-4609-B928-69CC60C9CB14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8738007"/>
      </p:ext>
    </p:extLst>
  </p:cSld>
  <p:clrMapOvr>
    <a:masterClrMapping/>
  </p:clrMapOvr>
</p:sld>
</file>

<file path=ppt/theme/theme1.xml><?xml version="1.0" encoding="utf-8"?>
<a:theme xmlns:a="http://schemas.openxmlformats.org/drawingml/2006/main" name="INGEGRAF 2021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</Words>
  <Application>Microsoft Office PowerPoint</Application>
  <PresentationFormat>Panorámica</PresentationFormat>
  <Paragraphs>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INGEGRAF 2021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MONCHO SANTONJA</dc:creator>
  <cp:lastModifiedBy>MARIA MONCHO SANTONJA</cp:lastModifiedBy>
  <cp:revision>18</cp:revision>
  <dcterms:created xsi:type="dcterms:W3CDTF">2021-05-05T07:53:12Z</dcterms:created>
  <dcterms:modified xsi:type="dcterms:W3CDTF">2021-05-10T09:01:57Z</dcterms:modified>
</cp:coreProperties>
</file>